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8" r:id="rId5"/>
    <p:sldId id="283" r:id="rId6"/>
    <p:sldId id="284" r:id="rId7"/>
    <p:sldId id="297" r:id="rId8"/>
    <p:sldId id="299" r:id="rId9"/>
    <p:sldId id="302" r:id="rId10"/>
    <p:sldId id="308" r:id="rId11"/>
    <p:sldId id="303" r:id="rId12"/>
    <p:sldId id="304" r:id="rId13"/>
    <p:sldId id="307" r:id="rId14"/>
    <p:sldId id="305" r:id="rId15"/>
    <p:sldId id="306" r:id="rId16"/>
    <p:sldId id="301" r:id="rId17"/>
    <p:sldId id="300" r:id="rId18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7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‹Nº›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11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10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/>
              <a:t>Communication</a:t>
            </a:r>
          </a:p>
          <a:p>
            <a:pPr marL="285750" indent="-285750"/>
            <a:r>
              <a:rPr lang="sv-SE" b="1" err="1"/>
              <a:t>Initiative</a:t>
            </a:r>
            <a:endParaRPr lang="sv-SE" b="1"/>
          </a:p>
          <a:p>
            <a:pPr marL="285750" indent="-285750"/>
            <a:r>
              <a:rPr lang="sv-SE" b="1"/>
              <a:t>Problem </a:t>
            </a:r>
            <a:r>
              <a:rPr lang="sv-SE" b="1" err="1"/>
              <a:t>Solving</a:t>
            </a:r>
            <a:endParaRPr lang="sv-SE" b="1"/>
          </a:p>
          <a:p>
            <a:pPr marL="285750" indent="-285750"/>
            <a:r>
              <a:rPr lang="sv-SE" b="1" err="1"/>
              <a:t>Conflict</a:t>
            </a:r>
            <a:r>
              <a:rPr lang="sv-SE" b="1"/>
              <a:t> </a:t>
            </a:r>
            <a:r>
              <a:rPr lang="sv-SE" b="1" err="1"/>
              <a:t>Result</a:t>
            </a:r>
            <a:r>
              <a:rPr lang="sv-SE" b="1"/>
              <a:t> &amp; </a:t>
            </a:r>
            <a:r>
              <a:rPr lang="sv-SE" b="1" err="1"/>
              <a:t>Critical</a:t>
            </a:r>
            <a:r>
              <a:rPr lang="sv-SE" b="1"/>
              <a:t> </a:t>
            </a:r>
            <a:r>
              <a:rPr lang="sv-SE" b="1" err="1"/>
              <a:t>Thinking</a:t>
            </a:r>
            <a:endParaRPr lang="sv-SE" b="1"/>
          </a:p>
          <a:p>
            <a:pPr marL="285750" indent="-285750"/>
            <a:r>
              <a:rPr lang="sv-SE" b="1"/>
              <a:t>Decision </a:t>
            </a:r>
            <a:r>
              <a:rPr lang="sv-SE" b="1" err="1"/>
              <a:t>Making</a:t>
            </a:r>
            <a:endParaRPr lang="sv-SE" b="1"/>
          </a:p>
          <a:p>
            <a:pPr marL="285750" indent="-285750"/>
            <a:r>
              <a:rPr lang="sv-SE" b="1" err="1"/>
              <a:t>Willingess</a:t>
            </a:r>
            <a:r>
              <a:rPr lang="sv-SE" b="1"/>
              <a:t> to </a:t>
            </a:r>
            <a:r>
              <a:rPr lang="sv-SE" b="1" err="1"/>
              <a:t>Learn</a:t>
            </a:r>
            <a:r>
              <a:rPr lang="sv-SE" b="1"/>
              <a:t> &amp; </a:t>
            </a:r>
            <a:r>
              <a:rPr lang="sv-SE" b="1" err="1"/>
              <a:t>Enthusiasm</a:t>
            </a:r>
            <a:endParaRPr lang="sv-SE" b="1"/>
          </a:p>
          <a:p>
            <a:pPr marL="285750" indent="-285750"/>
            <a:r>
              <a:rPr lang="sv-SE" b="1"/>
              <a:t>Teamwork &amp; </a:t>
            </a:r>
            <a:r>
              <a:rPr lang="sv-SE" b="1" err="1"/>
              <a:t>Cooperation</a:t>
            </a:r>
            <a:endParaRPr lang="sv-SE" b="1"/>
          </a:p>
          <a:p>
            <a:pPr marL="285750" indent="-285750"/>
            <a:r>
              <a:rPr lang="sv-SE" b="1" err="1"/>
              <a:t>European</a:t>
            </a:r>
            <a:r>
              <a:rPr lang="sv-SE" b="1"/>
              <a:t>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>
                <a:ea typeface="+mn-lt"/>
                <a:cs typeface="+mn-lt"/>
              </a:rPr>
              <a:t>SPS Na Proseku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78" y="797714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55" y="3878160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err="1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err="1"/>
              <a:t>Grupo</a:t>
            </a:r>
            <a:r>
              <a:rPr lang="sv-SE" sz="2400"/>
              <a:t> </a:t>
            </a:r>
            <a:r>
              <a:rPr lang="sv-SE" sz="2400" err="1"/>
              <a:t>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/>
              <a:t>The Main </a:t>
            </a:r>
            <a:r>
              <a:rPr lang="sv-SE" sz="2400" err="1"/>
              <a:t>Goal</a:t>
            </a:r>
            <a:endParaRPr lang="sv-SE" sz="2400"/>
          </a:p>
          <a:p>
            <a:r>
              <a:rPr lang="sv-SE" sz="2400" err="1"/>
              <a:t>Crawler</a:t>
            </a:r>
            <a:r>
              <a:rPr lang="sv-SE" sz="2400"/>
              <a:t>/Spider</a:t>
            </a:r>
          </a:p>
          <a:p>
            <a:r>
              <a:rPr lang="sv-SE" sz="2400" err="1"/>
              <a:t>TiKToK</a:t>
            </a:r>
            <a:endParaRPr lang="sv-SE" sz="2400"/>
          </a:p>
          <a:p>
            <a:r>
              <a:rPr lang="sv-SE" sz="2400" err="1"/>
              <a:t>Scraping</a:t>
            </a:r>
            <a:endParaRPr lang="sv-SE" sz="2400"/>
          </a:p>
          <a:p>
            <a:r>
              <a:rPr lang="sv-SE" sz="2400" err="1"/>
              <a:t>MongoDB</a:t>
            </a:r>
          </a:p>
          <a:p>
            <a:r>
              <a:rPr lang="sv-SE" sz="2400"/>
              <a:t>Pandas and </a:t>
            </a:r>
            <a:r>
              <a:rPr lang="sv-SE" sz="2400" err="1"/>
              <a:t>Matplotlib</a:t>
            </a:r>
            <a:endParaRPr lang="sv-SE" sz="2400"/>
          </a:p>
          <a:p>
            <a:r>
              <a:rPr lang="sv-SE" sz="2400"/>
              <a:t>Creating Bridges</a:t>
            </a:r>
          </a:p>
          <a:p>
            <a:endParaRPr lang="sv-SE" sz="240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err="1"/>
              <a:t>Python</a:t>
            </a:r>
          </a:p>
          <a:p>
            <a:r>
              <a:rPr lang="sv-SE" err="1"/>
              <a:t>MongoDB</a:t>
            </a:r>
            <a:endParaRPr lang="sv-SE"/>
          </a:p>
          <a:p>
            <a:r>
              <a:rPr lang="sv-SE"/>
              <a:t>Pandas</a:t>
            </a:r>
          </a:p>
          <a:p>
            <a:r>
              <a:rPr lang="sv-SE" err="1"/>
              <a:t>Matplotlib</a:t>
            </a:r>
            <a:endParaRPr lang="sv-SE"/>
          </a:p>
          <a:p>
            <a:r>
              <a:rPr lang="sv-SE" err="1"/>
              <a:t>Jupyter</a:t>
            </a:r>
            <a:r>
              <a:rPr lang="sv-SE"/>
              <a:t> Notebook</a:t>
            </a:r>
          </a:p>
          <a:p>
            <a:r>
              <a:rPr lang="sv-SE" err="1"/>
              <a:t>GitHub</a:t>
            </a:r>
            <a:endParaRPr lang="sv-SE"/>
          </a:p>
          <a:p>
            <a:r>
              <a:rPr lang="sv-SE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7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81405" cy="113019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3200" dirty="0"/>
              <a:t>The Main Problem</a:t>
            </a:r>
          </a:p>
          <a:p>
            <a:r>
              <a:rPr lang="sv-SE" sz="3200" dirty="0"/>
              <a:t>The Signature</a:t>
            </a:r>
          </a:p>
          <a:p>
            <a:r>
              <a:rPr lang="sv-SE" sz="3200" dirty="0"/>
              <a:t>The </a:t>
            </a:r>
            <a:r>
              <a:rPr lang="sv-SE" sz="3200" u="sng" dirty="0"/>
              <a:t>Library</a:t>
            </a:r>
            <a:r>
              <a:rPr lang="sv-SE" sz="3200" dirty="0"/>
              <a:t>      </a:t>
            </a:r>
          </a:p>
          <a:p>
            <a:endParaRPr lang="sv-SE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398" y="2135612"/>
            <a:ext cx="5472000" cy="34454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b="1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MongoDB</a:t>
            </a:r>
            <a:r>
              <a:rPr lang="sv-SE" b="1" dirty="0">
                <a:ea typeface="+mn-lt"/>
                <a:cs typeface="+mn-lt"/>
              </a:rPr>
              <a:t> Compass </a:t>
            </a:r>
            <a:r>
              <a:rPr lang="sv-SE" dirty="0" err="1">
                <a:ea typeface="+mn-lt"/>
                <a:cs typeface="+mn-lt"/>
              </a:rPr>
              <a:t>which</a:t>
            </a:r>
            <a:r>
              <a:rPr lang="sv-SE" dirty="0">
                <a:ea typeface="+mn-lt"/>
                <a:cs typeface="+mn-lt"/>
              </a:rPr>
              <a:t> is program </a:t>
            </a:r>
            <a:r>
              <a:rPr lang="sv-SE" dirty="0" err="1">
                <a:ea typeface="+mn-lt"/>
                <a:cs typeface="+mn-lt"/>
              </a:rPr>
              <a:t>that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allows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any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within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team to </a:t>
            </a:r>
            <a:r>
              <a:rPr lang="sv-SE" dirty="0" err="1">
                <a:ea typeface="+mn-lt"/>
                <a:cs typeface="+mn-lt"/>
              </a:rPr>
              <a:t>visualize</a:t>
            </a:r>
            <a:r>
              <a:rPr lang="sv-SE" dirty="0">
                <a:ea typeface="+mn-lt"/>
                <a:cs typeface="+mn-lt"/>
              </a:rPr>
              <a:t> and </a:t>
            </a:r>
            <a:r>
              <a:rPr lang="sv-SE" dirty="0" err="1">
                <a:ea typeface="+mn-lt"/>
                <a:cs typeface="+mn-lt"/>
              </a:rPr>
              <a:t>explore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data </a:t>
            </a:r>
            <a:r>
              <a:rPr lang="sv-SE" dirty="0" err="1">
                <a:ea typeface="+mn-lt"/>
                <a:cs typeface="+mn-lt"/>
              </a:rPr>
              <a:t>scraped</a:t>
            </a:r>
            <a:r>
              <a:rPr lang="sv-SE" dirty="0">
                <a:ea typeface="+mn-lt"/>
                <a:cs typeface="+mn-lt"/>
              </a:rPr>
              <a:t> and be </a:t>
            </a:r>
            <a:r>
              <a:rPr lang="sv-SE" dirty="0" err="1">
                <a:ea typeface="+mn-lt"/>
                <a:cs typeface="+mn-lt"/>
              </a:rPr>
              <a:t>assured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if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they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been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inserted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into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database</a:t>
            </a:r>
            <a:r>
              <a:rPr lang="sv-SE" dirty="0">
                <a:ea typeface="+mn-lt"/>
                <a:cs typeface="+mn-lt"/>
              </a:rPr>
              <a:t>.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Jupyter</a:t>
            </a:r>
            <a:r>
              <a:rPr lang="sv-SE" b="1" dirty="0">
                <a:ea typeface="+mn-lt"/>
                <a:cs typeface="+mn-lt"/>
              </a:rPr>
              <a:t> Notebook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made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some</a:t>
            </a:r>
            <a:r>
              <a:rPr lang="sv-SE" dirty="0">
                <a:ea typeface="+mn-lt"/>
                <a:cs typeface="+mn-lt"/>
              </a:rPr>
              <a:t> tests </a:t>
            </a:r>
            <a:r>
              <a:rPr lang="sv-SE" dirty="0" err="1">
                <a:ea typeface="+mn-lt"/>
                <a:cs typeface="+mn-lt"/>
              </a:rPr>
              <a:t>about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graphs</a:t>
            </a:r>
            <a:r>
              <a:rPr lang="sv-SE" dirty="0">
                <a:ea typeface="+mn-lt"/>
                <a:cs typeface="+mn-lt"/>
              </a:rPr>
              <a:t> and data </a:t>
            </a:r>
            <a:r>
              <a:rPr lang="sv-SE" dirty="0" err="1">
                <a:ea typeface="+mn-lt"/>
                <a:cs typeface="+mn-lt"/>
              </a:rPr>
              <a:t>views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because</a:t>
            </a:r>
            <a:r>
              <a:rPr lang="sv-SE" dirty="0">
                <a:ea typeface="+mn-lt"/>
                <a:cs typeface="+mn-lt"/>
              </a:rPr>
              <a:t> it is </a:t>
            </a:r>
            <a:r>
              <a:rPr lang="sv-SE" dirty="0" err="1">
                <a:ea typeface="+mn-lt"/>
                <a:cs typeface="+mn-lt"/>
              </a:rPr>
              <a:t>good</a:t>
            </a:r>
            <a:r>
              <a:rPr lang="sv-SE" dirty="0">
                <a:ea typeface="+mn-lt"/>
                <a:cs typeface="+mn-lt"/>
              </a:rPr>
              <a:t> program to show </a:t>
            </a:r>
            <a:r>
              <a:rPr lang="sv-SE" dirty="0" err="1">
                <a:ea typeface="+mn-lt"/>
                <a:cs typeface="+mn-lt"/>
              </a:rPr>
              <a:t>them</a:t>
            </a:r>
            <a:r>
              <a:rPr lang="sv-SE" dirty="0">
                <a:ea typeface="+mn-lt"/>
                <a:cs typeface="+mn-lt"/>
              </a:rPr>
              <a:t>. In addition, </a:t>
            </a:r>
            <a:r>
              <a:rPr lang="sv-SE" dirty="0" err="1">
                <a:ea typeface="+mn-lt"/>
                <a:cs typeface="+mn-lt"/>
              </a:rPr>
              <a:t>when</a:t>
            </a:r>
            <a:r>
              <a:rPr lang="sv-SE" dirty="0">
                <a:ea typeface="+mn-lt"/>
                <a:cs typeface="+mn-lt"/>
              </a:rPr>
              <a:t> an alert is </a:t>
            </a:r>
            <a:r>
              <a:rPr lang="sv-SE" dirty="0" err="1">
                <a:ea typeface="+mn-lt"/>
                <a:cs typeface="+mn-lt"/>
              </a:rPr>
              <a:t>thrown</a:t>
            </a:r>
            <a:r>
              <a:rPr lang="sv-SE" dirty="0">
                <a:ea typeface="+mn-lt"/>
                <a:cs typeface="+mn-lt"/>
              </a:rPr>
              <a:t> is </a:t>
            </a:r>
            <a:r>
              <a:rPr lang="sv-SE" dirty="0" err="1">
                <a:ea typeface="+mn-lt"/>
                <a:cs typeface="+mn-lt"/>
              </a:rPr>
              <a:t>displayed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more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clearly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than</a:t>
            </a:r>
            <a:r>
              <a:rPr lang="sv-SE" dirty="0">
                <a:ea typeface="+mn-lt"/>
                <a:cs typeface="+mn-lt"/>
              </a:rPr>
              <a:t> by </a:t>
            </a:r>
            <a:r>
              <a:rPr lang="sv-SE" dirty="0" err="1">
                <a:ea typeface="+mn-lt"/>
                <a:cs typeface="+mn-lt"/>
              </a:rPr>
              <a:t>console</a:t>
            </a:r>
            <a:r>
              <a:rPr lang="sv-SE" dirty="0">
                <a:ea typeface="+mn-lt"/>
                <a:cs typeface="+mn-lt"/>
              </a:rPr>
              <a:t> and is </a:t>
            </a:r>
            <a:r>
              <a:rPr lang="sv-SE" dirty="0" err="1">
                <a:ea typeface="+mn-lt"/>
                <a:cs typeface="+mn-lt"/>
              </a:rPr>
              <a:t>easier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detect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mistake</a:t>
            </a:r>
            <a:endParaRPr lang="sv-SE" dirty="0" err="1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633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447</Words>
  <Application>Microsoft Office PowerPoint</Application>
  <PresentationFormat>Panorámica</PresentationFormat>
  <Paragraphs>112</Paragraphs>
  <Slides>14</Slides>
  <Notes>5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The P.A.C.M.A.N Project</vt:lpstr>
      <vt:lpstr>Introduction</vt:lpstr>
      <vt:lpstr>Schools and Students</vt:lpstr>
      <vt:lpstr>The Companies</vt:lpstr>
      <vt:lpstr>The Objective</vt:lpstr>
      <vt:lpstr>Technologies</vt:lpstr>
      <vt:lpstr>The Crawler</vt:lpstr>
      <vt:lpstr>Problems and Solutions</vt:lpstr>
      <vt:lpstr>System Testing</vt:lpstr>
      <vt:lpstr>ANALYSIS</vt:lpstr>
      <vt:lpstr>Big Data</vt:lpstr>
      <vt:lpstr>Thanks  for your attention!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2020-05-28T12:15:51Z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